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6" r:id="rId5"/>
    <p:sldId id="264" r:id="rId6"/>
    <p:sldId id="259" r:id="rId7"/>
    <p:sldId id="268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3422" autoAdjust="0"/>
  </p:normalViewPr>
  <p:slideViewPr>
    <p:cSldViewPr snapToGrid="0">
      <p:cViewPr varScale="1">
        <p:scale>
          <a:sx n="80" d="100"/>
          <a:sy n="80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A74F-8D9D-4D02-9FBD-CD76DBE05FE5}" type="datetimeFigureOut">
              <a:rPr lang="zh-TW" altLang="en-US" smtClean="0"/>
              <a:t>2018/2/7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A98C1-6B6F-4F8A-99FB-BA754C7B12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7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小魯是電機系的學生，一起床發現快遲到了，於是匆忙地離開宿舍去騎腳踏車，卻發現坐墊上滿是昨天晚上沾上的泥沙、樹葉和雨水。該怎麼做？只能用手拍一拍，或用布擦一擦嘛。但是騎一騎半路上又開始下雨了，小魯就使出台大人都必須學會的騎車撐傘密技。結果到了博理館，卻發現沒有可以遮雨的腳踏車棚，停車時還得用脖子夾住傘才能鎖上他的車子，一想到待會坐墊又是濕的，就一肚子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98C1-6B6F-4F8A-99FB-BA754C7B123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74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98C1-6B6F-4F8A-99FB-BA754C7B12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6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1455" y="513412"/>
            <a:ext cx="6496986" cy="111978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DER</a:t>
            </a:r>
            <a:r>
              <a:rPr lang="zh-TW" altLang="en-US" dirty="0" smtClean="0"/>
              <a:t> </a:t>
            </a:r>
            <a:r>
              <a:rPr lang="zh-TW" altLang="en-US" dirty="0"/>
              <a:t>的</a:t>
            </a:r>
            <a:r>
              <a:rPr lang="zh-TW" altLang="en-US" dirty="0" smtClean="0"/>
              <a:t>腳踏車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7900" y="5002234"/>
            <a:ext cx="9238026" cy="168338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第五組：</a:t>
            </a:r>
            <a:r>
              <a:rPr lang="en-US" altLang="zh-TW" sz="3600" dirty="0" smtClean="0"/>
              <a:t>IN IN DER</a:t>
            </a:r>
          </a:p>
          <a:p>
            <a:pPr algn="ctr"/>
            <a:r>
              <a:rPr lang="zh-TW" altLang="en-US" sz="3600" dirty="0" smtClean="0"/>
              <a:t>莊世聿、張友維、賀正翔、趙祐毅、吳昱陞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717" y="2144733"/>
            <a:ext cx="3518942" cy="23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狀況一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08" y="1264555"/>
            <a:ext cx="1905000" cy="1905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20" y="3674436"/>
            <a:ext cx="2838450" cy="1609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3301016"/>
            <a:ext cx="2356567" cy="23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3181" y="219376"/>
            <a:ext cx="8911687" cy="1280890"/>
          </a:xfrm>
        </p:spPr>
        <p:txBody>
          <a:bodyPr/>
          <a:lstStyle/>
          <a:p>
            <a:r>
              <a:rPr lang="zh-TW" altLang="en-US" dirty="0"/>
              <a:t>自動車套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67" y="1012983"/>
            <a:ext cx="4319249" cy="287949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898" y="1012983"/>
            <a:ext cx="4104182" cy="27361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67" y="3892482"/>
            <a:ext cx="4239093" cy="28260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898" y="3892482"/>
            <a:ext cx="4193499" cy="27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4450" y="1046750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自動鎖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823" y="3627620"/>
            <a:ext cx="4485808" cy="29905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50" y="2733206"/>
            <a:ext cx="4257207" cy="28381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823" y="348000"/>
            <a:ext cx="4525313" cy="30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6834" y="2467901"/>
            <a:ext cx="3523062" cy="1280890"/>
          </a:xfrm>
        </p:spPr>
        <p:txBody>
          <a:bodyPr>
            <a:normAutofit/>
          </a:bodyPr>
          <a:lstStyle/>
          <a:p>
            <a:r>
              <a:rPr lang="zh-TW" altLang="en-US" sz="6400" dirty="0" smtClean="0"/>
              <a:t>現場示範</a:t>
            </a:r>
            <a:endParaRPr lang="zh-TW" altLang="en-US" sz="6400" dirty="0"/>
          </a:p>
        </p:txBody>
      </p:sp>
    </p:spTree>
    <p:extLst>
      <p:ext uri="{BB962C8B-B14F-4D97-AF65-F5344CB8AC3E}">
        <p14:creationId xmlns:p14="http://schemas.microsoft.com/office/powerpoint/2010/main" val="2155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狀況二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083" y="3454222"/>
            <a:ext cx="2514002" cy="25140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52" b="11038"/>
          <a:stretch/>
        </p:blipFill>
        <p:spPr>
          <a:xfrm>
            <a:off x="7086243" y="3454222"/>
            <a:ext cx="2803161" cy="23040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7" y="1590803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06" y="2846672"/>
            <a:ext cx="4257208" cy="28381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529" y="547062"/>
            <a:ext cx="4257209" cy="2838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529" y="3717143"/>
            <a:ext cx="4284064" cy="2856043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03771" y="132568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方向燈及自動警示系統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6834" y="2467901"/>
            <a:ext cx="3523062" cy="1280890"/>
          </a:xfrm>
        </p:spPr>
        <p:txBody>
          <a:bodyPr>
            <a:normAutofit/>
          </a:bodyPr>
          <a:lstStyle/>
          <a:p>
            <a:r>
              <a:rPr lang="zh-TW" altLang="en-US" sz="6400" dirty="0" smtClean="0"/>
              <a:t>現場示範</a:t>
            </a:r>
            <a:endParaRPr lang="zh-TW" altLang="en-US" sz="6400" dirty="0"/>
          </a:p>
        </p:txBody>
      </p:sp>
    </p:spTree>
    <p:extLst>
      <p:ext uri="{BB962C8B-B14F-4D97-AF65-F5344CB8AC3E}">
        <p14:creationId xmlns:p14="http://schemas.microsoft.com/office/powerpoint/2010/main" val="298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616" y="26434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altLang="zh-TW" sz="7200" dirty="0" smtClean="0">
                <a:latin typeface="Freestyle Script" panose="030804020302050B0404" pitchFamily="66" charset="0"/>
              </a:rPr>
              <a:t>Thanks </a:t>
            </a:r>
            <a:r>
              <a:rPr lang="en-US" altLang="zh-TW" sz="7200" dirty="0">
                <a:latin typeface="Freestyle Script" panose="030804020302050B0404" pitchFamily="66" charset="0"/>
              </a:rPr>
              <a:t>F</a:t>
            </a:r>
            <a:r>
              <a:rPr lang="en-US" altLang="zh-TW" sz="7200" dirty="0" smtClean="0">
                <a:latin typeface="Freestyle Script" panose="030804020302050B0404" pitchFamily="66" charset="0"/>
              </a:rPr>
              <a:t>or Your Listening !!</a:t>
            </a:r>
            <a:endParaRPr lang="zh-TW" altLang="en-US" sz="7200" dirty="0">
              <a:latin typeface="Freestyle Script" panose="030804020302050B0404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885" y="1545236"/>
            <a:ext cx="5651292" cy="48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503</TotalTime>
  <Words>183</Words>
  <Application>Microsoft Macintosh PowerPoint</Application>
  <PresentationFormat>Widescreen</PresentationFormat>
  <Paragraphs>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Century Gothic</vt:lpstr>
      <vt:lpstr>Freestyle Script</vt:lpstr>
      <vt:lpstr>Wingdings 3</vt:lpstr>
      <vt:lpstr>微軟正黑體</vt:lpstr>
      <vt:lpstr>新細明體</vt:lpstr>
      <vt:lpstr>Arial</vt:lpstr>
      <vt:lpstr>絲縷</vt:lpstr>
      <vt:lpstr>IN IN DER 的腳踏車</vt:lpstr>
      <vt:lpstr>狀況一</vt:lpstr>
      <vt:lpstr>自動車套</vt:lpstr>
      <vt:lpstr>自動鎖</vt:lpstr>
      <vt:lpstr>現場示範</vt:lpstr>
      <vt:lpstr>狀況二</vt:lpstr>
      <vt:lpstr>方向燈及自動警示系統</vt:lpstr>
      <vt:lpstr>現場示範</vt:lpstr>
      <vt:lpstr>Thanks For Your Listening !!</vt:lpstr>
    </vt:vector>
  </TitlesOfParts>
  <Company>Toshiba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Jason-top</dc:creator>
  <cp:lastModifiedBy>Eric Jau</cp:lastModifiedBy>
  <cp:revision>20</cp:revision>
  <dcterms:created xsi:type="dcterms:W3CDTF">2016-05-07T22:31:01Z</dcterms:created>
  <dcterms:modified xsi:type="dcterms:W3CDTF">2018-02-07T04:33:20Z</dcterms:modified>
</cp:coreProperties>
</file>